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281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4" r:id="rId13"/>
    <p:sldId id="272" r:id="rId14"/>
    <p:sldId id="273" r:id="rId15"/>
    <p:sldId id="275" r:id="rId16"/>
    <p:sldId id="276" r:id="rId17"/>
    <p:sldId id="277" r:id="rId18"/>
    <p:sldId id="279" r:id="rId19"/>
    <p:sldId id="260" r:id="rId20"/>
    <p:sldId id="278" r:id="rId21"/>
    <p:sldId id="28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3C8207-DE07-4B3F-BBEE-6E56D9CA6762}" v="25" dt="2024-09-29T14:28:26.5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3" autoAdjust="0"/>
    <p:restoredTop sz="94660"/>
  </p:normalViewPr>
  <p:slideViewPr>
    <p:cSldViewPr snapToGrid="0">
      <p:cViewPr varScale="1">
        <p:scale>
          <a:sx n="61" d="100"/>
          <a:sy n="61" d="100"/>
        </p:scale>
        <p:origin x="132" y="2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haniel Sias" userId="b3adb88a120ebb95" providerId="LiveId" clId="{F93C8207-DE07-4B3F-BBEE-6E56D9CA6762}"/>
    <pc:docChg chg="undo custSel addSld delSld modSld sldOrd">
      <pc:chgData name="Nathaniel Sias" userId="b3adb88a120ebb95" providerId="LiveId" clId="{F93C8207-DE07-4B3F-BBEE-6E56D9CA6762}" dt="2024-09-29T14:28:55.005" v="434" actId="1076"/>
      <pc:docMkLst>
        <pc:docMk/>
      </pc:docMkLst>
      <pc:sldChg chg="del">
        <pc:chgData name="Nathaniel Sias" userId="b3adb88a120ebb95" providerId="LiveId" clId="{F93C8207-DE07-4B3F-BBEE-6E56D9CA6762}" dt="2024-09-29T14:09:04.692" v="0" actId="47"/>
        <pc:sldMkLst>
          <pc:docMk/>
          <pc:sldMk cId="3978131806" sldId="257"/>
        </pc:sldMkLst>
      </pc:sldChg>
      <pc:sldChg chg="modSp mod">
        <pc:chgData name="Nathaniel Sias" userId="b3adb88a120ebb95" providerId="LiveId" clId="{F93C8207-DE07-4B3F-BBEE-6E56D9CA6762}" dt="2024-09-29T14:10:46.853" v="92" actId="5793"/>
        <pc:sldMkLst>
          <pc:docMk/>
          <pc:sldMk cId="3072199872" sldId="258"/>
        </pc:sldMkLst>
        <pc:spChg chg="mod">
          <ac:chgData name="Nathaniel Sias" userId="b3adb88a120ebb95" providerId="LiveId" clId="{F93C8207-DE07-4B3F-BBEE-6E56D9CA6762}" dt="2024-09-29T14:10:36.053" v="89"/>
          <ac:spMkLst>
            <pc:docMk/>
            <pc:sldMk cId="3072199872" sldId="258"/>
            <ac:spMk id="2" creationId="{EBA24E5F-90E4-BEE0-1D94-EEBFAEB79627}"/>
          </ac:spMkLst>
        </pc:spChg>
        <pc:spChg chg="mod">
          <ac:chgData name="Nathaniel Sias" userId="b3adb88a120ebb95" providerId="LiveId" clId="{F93C8207-DE07-4B3F-BBEE-6E56D9CA6762}" dt="2024-09-29T14:10:46.853" v="92" actId="5793"/>
          <ac:spMkLst>
            <pc:docMk/>
            <pc:sldMk cId="3072199872" sldId="258"/>
            <ac:spMk id="4" creationId="{C90230DE-6CB3-9934-FBDA-08EFC4080BD3}"/>
          </ac:spMkLst>
        </pc:spChg>
      </pc:sldChg>
      <pc:sldChg chg="del">
        <pc:chgData name="Nathaniel Sias" userId="b3adb88a120ebb95" providerId="LiveId" clId="{F93C8207-DE07-4B3F-BBEE-6E56D9CA6762}" dt="2024-09-29T14:12:36.631" v="109" actId="47"/>
        <pc:sldMkLst>
          <pc:docMk/>
          <pc:sldMk cId="2684167668" sldId="259"/>
        </pc:sldMkLst>
      </pc:sldChg>
      <pc:sldChg chg="modSp mod">
        <pc:chgData name="Nathaniel Sias" userId="b3adb88a120ebb95" providerId="LiveId" clId="{F93C8207-DE07-4B3F-BBEE-6E56D9CA6762}" dt="2024-09-29T14:26:38.305" v="364" actId="207"/>
        <pc:sldMkLst>
          <pc:docMk/>
          <pc:sldMk cId="342931358" sldId="260"/>
        </pc:sldMkLst>
        <pc:spChg chg="mod">
          <ac:chgData name="Nathaniel Sias" userId="b3adb88a120ebb95" providerId="LiveId" clId="{F93C8207-DE07-4B3F-BBEE-6E56D9CA6762}" dt="2024-09-29T14:24:37.972" v="316" actId="14100"/>
          <ac:spMkLst>
            <pc:docMk/>
            <pc:sldMk cId="342931358" sldId="260"/>
            <ac:spMk id="2" creationId="{BA56D7F4-4B89-AD89-C076-038D54587607}"/>
          </ac:spMkLst>
        </pc:spChg>
        <pc:spChg chg="mod">
          <ac:chgData name="Nathaniel Sias" userId="b3adb88a120ebb95" providerId="LiveId" clId="{F93C8207-DE07-4B3F-BBEE-6E56D9CA6762}" dt="2024-09-29T14:26:38.305" v="364" actId="207"/>
          <ac:spMkLst>
            <pc:docMk/>
            <pc:sldMk cId="342931358" sldId="260"/>
            <ac:spMk id="3" creationId="{07C11668-414E-52C5-7789-FA308C0180D6}"/>
          </ac:spMkLst>
        </pc:spChg>
        <pc:picChg chg="ord">
          <ac:chgData name="Nathaniel Sias" userId="b3adb88a120ebb95" providerId="LiveId" clId="{F93C8207-DE07-4B3F-BBEE-6E56D9CA6762}" dt="2024-09-29T14:25:25.513" v="337" actId="167"/>
          <ac:picMkLst>
            <pc:docMk/>
            <pc:sldMk cId="342931358" sldId="260"/>
            <ac:picMk id="6" creationId="{4BDDF31B-84AD-A0E3-C584-CD15DE4808EB}"/>
          </ac:picMkLst>
        </pc:picChg>
      </pc:sldChg>
      <pc:sldChg chg="del">
        <pc:chgData name="Nathaniel Sias" userId="b3adb88a120ebb95" providerId="LiveId" clId="{F93C8207-DE07-4B3F-BBEE-6E56D9CA6762}" dt="2024-09-29T14:10:06.686" v="83" actId="47"/>
        <pc:sldMkLst>
          <pc:docMk/>
          <pc:sldMk cId="3837268848" sldId="261"/>
        </pc:sldMkLst>
      </pc:sldChg>
      <pc:sldChg chg="del">
        <pc:chgData name="Nathaniel Sias" userId="b3adb88a120ebb95" providerId="LiveId" clId="{F93C8207-DE07-4B3F-BBEE-6E56D9CA6762}" dt="2024-09-29T14:10:07.173" v="84" actId="47"/>
        <pc:sldMkLst>
          <pc:docMk/>
          <pc:sldMk cId="272062550" sldId="262"/>
        </pc:sldMkLst>
      </pc:sldChg>
      <pc:sldChg chg="modSp mod">
        <pc:chgData name="Nathaniel Sias" userId="b3adb88a120ebb95" providerId="LiveId" clId="{F93C8207-DE07-4B3F-BBEE-6E56D9CA6762}" dt="2024-09-29T14:09:55.968" v="80" actId="122"/>
        <pc:sldMkLst>
          <pc:docMk/>
          <pc:sldMk cId="2948091950" sldId="263"/>
        </pc:sldMkLst>
        <pc:spChg chg="mod">
          <ac:chgData name="Nathaniel Sias" userId="b3adb88a120ebb95" providerId="LiveId" clId="{F93C8207-DE07-4B3F-BBEE-6E56D9CA6762}" dt="2024-09-29T14:09:44.558" v="74" actId="14100"/>
          <ac:spMkLst>
            <pc:docMk/>
            <pc:sldMk cId="2948091950" sldId="263"/>
            <ac:spMk id="2" creationId="{01BDE727-479E-A12E-7BC6-0C0B1743D491}"/>
          </ac:spMkLst>
        </pc:spChg>
        <pc:spChg chg="mod">
          <ac:chgData name="Nathaniel Sias" userId="b3adb88a120ebb95" providerId="LiveId" clId="{F93C8207-DE07-4B3F-BBEE-6E56D9CA6762}" dt="2024-09-29T14:09:55.968" v="80" actId="122"/>
          <ac:spMkLst>
            <pc:docMk/>
            <pc:sldMk cId="2948091950" sldId="263"/>
            <ac:spMk id="3" creationId="{35F2EF3D-0625-5B8F-68CE-CEF4A37A343B}"/>
          </ac:spMkLst>
        </pc:spChg>
        <pc:cxnChg chg="mod">
          <ac:chgData name="Nathaniel Sias" userId="b3adb88a120ebb95" providerId="LiveId" clId="{F93C8207-DE07-4B3F-BBEE-6E56D9CA6762}" dt="2024-09-29T14:09:37.337" v="73" actId="1035"/>
          <ac:cxnSpMkLst>
            <pc:docMk/>
            <pc:sldMk cId="2948091950" sldId="263"/>
            <ac:cxnSpMk id="5" creationId="{C7CDCD81-B8B0-7866-0C67-65711705725D}"/>
          </ac:cxnSpMkLst>
        </pc:cxnChg>
      </pc:sldChg>
      <pc:sldChg chg="modSp add mod">
        <pc:chgData name="Nathaniel Sias" userId="b3adb88a120ebb95" providerId="LiveId" clId="{F93C8207-DE07-4B3F-BBEE-6E56D9CA6762}" dt="2024-09-29T14:11:10.402" v="96" actId="20577"/>
        <pc:sldMkLst>
          <pc:docMk/>
          <pc:sldMk cId="1035899931" sldId="264"/>
        </pc:sldMkLst>
        <pc:spChg chg="mod">
          <ac:chgData name="Nathaniel Sias" userId="b3adb88a120ebb95" providerId="LiveId" clId="{F93C8207-DE07-4B3F-BBEE-6E56D9CA6762}" dt="2024-09-29T14:11:01.846" v="93"/>
          <ac:spMkLst>
            <pc:docMk/>
            <pc:sldMk cId="1035899931" sldId="264"/>
            <ac:spMk id="2" creationId="{EBA24E5F-90E4-BEE0-1D94-EEBFAEB79627}"/>
          </ac:spMkLst>
        </pc:spChg>
        <pc:spChg chg="mod">
          <ac:chgData name="Nathaniel Sias" userId="b3adb88a120ebb95" providerId="LiveId" clId="{F93C8207-DE07-4B3F-BBEE-6E56D9CA6762}" dt="2024-09-29T14:11:10.402" v="96" actId="20577"/>
          <ac:spMkLst>
            <pc:docMk/>
            <pc:sldMk cId="1035899931" sldId="264"/>
            <ac:spMk id="4" creationId="{C90230DE-6CB3-9934-FBDA-08EFC4080BD3}"/>
          </ac:spMkLst>
        </pc:spChg>
      </pc:sldChg>
      <pc:sldChg chg="del">
        <pc:chgData name="Nathaniel Sias" userId="b3adb88a120ebb95" providerId="LiveId" clId="{F93C8207-DE07-4B3F-BBEE-6E56D9CA6762}" dt="2024-09-29T14:09:09.668" v="2" actId="47"/>
        <pc:sldMkLst>
          <pc:docMk/>
          <pc:sldMk cId="1830982388" sldId="264"/>
        </pc:sldMkLst>
      </pc:sldChg>
      <pc:sldChg chg="modSp add mod">
        <pc:chgData name="Nathaniel Sias" userId="b3adb88a120ebb95" providerId="LiveId" clId="{F93C8207-DE07-4B3F-BBEE-6E56D9CA6762}" dt="2024-09-29T14:11:32.114" v="99" actId="20577"/>
        <pc:sldMkLst>
          <pc:docMk/>
          <pc:sldMk cId="205234957" sldId="265"/>
        </pc:sldMkLst>
        <pc:spChg chg="mod">
          <ac:chgData name="Nathaniel Sias" userId="b3adb88a120ebb95" providerId="LiveId" clId="{F93C8207-DE07-4B3F-BBEE-6E56D9CA6762}" dt="2024-09-29T14:11:22.869" v="97"/>
          <ac:spMkLst>
            <pc:docMk/>
            <pc:sldMk cId="205234957" sldId="265"/>
            <ac:spMk id="2" creationId="{EBA24E5F-90E4-BEE0-1D94-EEBFAEB79627}"/>
          </ac:spMkLst>
        </pc:spChg>
        <pc:spChg chg="mod">
          <ac:chgData name="Nathaniel Sias" userId="b3adb88a120ebb95" providerId="LiveId" clId="{F93C8207-DE07-4B3F-BBEE-6E56D9CA6762}" dt="2024-09-29T14:11:32.114" v="99" actId="20577"/>
          <ac:spMkLst>
            <pc:docMk/>
            <pc:sldMk cId="205234957" sldId="265"/>
            <ac:spMk id="4" creationId="{C90230DE-6CB3-9934-FBDA-08EFC4080BD3}"/>
          </ac:spMkLst>
        </pc:spChg>
      </pc:sldChg>
      <pc:sldChg chg="del">
        <pc:chgData name="Nathaniel Sias" userId="b3adb88a120ebb95" providerId="LiveId" clId="{F93C8207-DE07-4B3F-BBEE-6E56D9CA6762}" dt="2024-09-29T14:10:04.197" v="81" actId="47"/>
        <pc:sldMkLst>
          <pc:docMk/>
          <pc:sldMk cId="1408116446" sldId="265"/>
        </pc:sldMkLst>
      </pc:sldChg>
      <pc:sldChg chg="modSp add mod">
        <pc:chgData name="Nathaniel Sias" userId="b3adb88a120ebb95" providerId="LiveId" clId="{F93C8207-DE07-4B3F-BBEE-6E56D9CA6762}" dt="2024-09-29T14:12:02.601" v="105" actId="20577"/>
        <pc:sldMkLst>
          <pc:docMk/>
          <pc:sldMk cId="2221401455" sldId="266"/>
        </pc:sldMkLst>
        <pc:spChg chg="mod">
          <ac:chgData name="Nathaniel Sias" userId="b3adb88a120ebb95" providerId="LiveId" clId="{F93C8207-DE07-4B3F-BBEE-6E56D9CA6762}" dt="2024-09-29T14:11:43.329" v="100"/>
          <ac:spMkLst>
            <pc:docMk/>
            <pc:sldMk cId="2221401455" sldId="266"/>
            <ac:spMk id="2" creationId="{EBA24E5F-90E4-BEE0-1D94-EEBFAEB79627}"/>
          </ac:spMkLst>
        </pc:spChg>
        <pc:spChg chg="mod">
          <ac:chgData name="Nathaniel Sias" userId="b3adb88a120ebb95" providerId="LiveId" clId="{F93C8207-DE07-4B3F-BBEE-6E56D9CA6762}" dt="2024-09-29T14:12:02.601" v="105" actId="20577"/>
          <ac:spMkLst>
            <pc:docMk/>
            <pc:sldMk cId="2221401455" sldId="266"/>
            <ac:spMk id="4" creationId="{C90230DE-6CB3-9934-FBDA-08EFC4080BD3}"/>
          </ac:spMkLst>
        </pc:spChg>
      </pc:sldChg>
      <pc:sldChg chg="del">
        <pc:chgData name="Nathaniel Sias" userId="b3adb88a120ebb95" providerId="LiveId" clId="{F93C8207-DE07-4B3F-BBEE-6E56D9CA6762}" dt="2024-09-29T14:10:05.599" v="82" actId="47"/>
        <pc:sldMkLst>
          <pc:docMk/>
          <pc:sldMk cId="4061509391" sldId="266"/>
        </pc:sldMkLst>
      </pc:sldChg>
      <pc:sldChg chg="modSp add mod">
        <pc:chgData name="Nathaniel Sias" userId="b3adb88a120ebb95" providerId="LiveId" clId="{F93C8207-DE07-4B3F-BBEE-6E56D9CA6762}" dt="2024-09-29T14:12:28.773" v="108" actId="20577"/>
        <pc:sldMkLst>
          <pc:docMk/>
          <pc:sldMk cId="2353893031" sldId="267"/>
        </pc:sldMkLst>
        <pc:spChg chg="mod">
          <ac:chgData name="Nathaniel Sias" userId="b3adb88a120ebb95" providerId="LiveId" clId="{F93C8207-DE07-4B3F-BBEE-6E56D9CA6762}" dt="2024-09-29T14:12:14.043" v="106"/>
          <ac:spMkLst>
            <pc:docMk/>
            <pc:sldMk cId="2353893031" sldId="267"/>
            <ac:spMk id="2" creationId="{EBA24E5F-90E4-BEE0-1D94-EEBFAEB79627}"/>
          </ac:spMkLst>
        </pc:spChg>
        <pc:spChg chg="mod">
          <ac:chgData name="Nathaniel Sias" userId="b3adb88a120ebb95" providerId="LiveId" clId="{F93C8207-DE07-4B3F-BBEE-6E56D9CA6762}" dt="2024-09-29T14:12:28.773" v="108" actId="20577"/>
          <ac:spMkLst>
            <pc:docMk/>
            <pc:sldMk cId="2353893031" sldId="267"/>
            <ac:spMk id="4" creationId="{C90230DE-6CB3-9934-FBDA-08EFC4080BD3}"/>
          </ac:spMkLst>
        </pc:spChg>
      </pc:sldChg>
      <pc:sldChg chg="del">
        <pc:chgData name="Nathaniel Sias" userId="b3adb88a120ebb95" providerId="LiveId" clId="{F93C8207-DE07-4B3F-BBEE-6E56D9CA6762}" dt="2024-09-29T14:09:05.371" v="1" actId="47"/>
        <pc:sldMkLst>
          <pc:docMk/>
          <pc:sldMk cId="4093794772" sldId="267"/>
        </pc:sldMkLst>
      </pc:sldChg>
      <pc:sldChg chg="delSp modSp add mod">
        <pc:chgData name="Nathaniel Sias" userId="b3adb88a120ebb95" providerId="LiveId" clId="{F93C8207-DE07-4B3F-BBEE-6E56D9CA6762}" dt="2024-09-29T14:13:17.226" v="123" actId="113"/>
        <pc:sldMkLst>
          <pc:docMk/>
          <pc:sldMk cId="2741860567" sldId="268"/>
        </pc:sldMkLst>
        <pc:spChg chg="mod">
          <ac:chgData name="Nathaniel Sias" userId="b3adb88a120ebb95" providerId="LiveId" clId="{F93C8207-DE07-4B3F-BBEE-6E56D9CA6762}" dt="2024-09-29T14:13:17.226" v="123" actId="113"/>
          <ac:spMkLst>
            <pc:docMk/>
            <pc:sldMk cId="2741860567" sldId="268"/>
            <ac:spMk id="2" creationId="{EBA24E5F-90E4-BEE0-1D94-EEBFAEB79627}"/>
          </ac:spMkLst>
        </pc:spChg>
        <pc:spChg chg="del">
          <ac:chgData name="Nathaniel Sias" userId="b3adb88a120ebb95" providerId="LiveId" clId="{F93C8207-DE07-4B3F-BBEE-6E56D9CA6762}" dt="2024-09-29T14:12:49.357" v="112" actId="478"/>
          <ac:spMkLst>
            <pc:docMk/>
            <pc:sldMk cId="2741860567" sldId="268"/>
            <ac:spMk id="4" creationId="{C90230DE-6CB3-9934-FBDA-08EFC4080BD3}"/>
          </ac:spMkLst>
        </pc:spChg>
        <pc:picChg chg="del">
          <ac:chgData name="Nathaniel Sias" userId="b3adb88a120ebb95" providerId="LiveId" clId="{F93C8207-DE07-4B3F-BBEE-6E56D9CA6762}" dt="2024-09-29T14:12:47.535" v="111" actId="478"/>
          <ac:picMkLst>
            <pc:docMk/>
            <pc:sldMk cId="2741860567" sldId="268"/>
            <ac:picMk id="6" creationId="{5EAD6B3F-A60F-0949-0CEF-87623AF67025}"/>
          </ac:picMkLst>
        </pc:picChg>
      </pc:sldChg>
      <pc:sldChg chg="addSp delSp modSp add mod setBg setClrOvrMap">
        <pc:chgData name="Nathaniel Sias" userId="b3adb88a120ebb95" providerId="LiveId" clId="{F93C8207-DE07-4B3F-BBEE-6E56D9CA6762}" dt="2024-09-29T14:17:27.203" v="202" actId="1076"/>
        <pc:sldMkLst>
          <pc:docMk/>
          <pc:sldMk cId="2700299087" sldId="269"/>
        </pc:sldMkLst>
        <pc:spChg chg="mod ord">
          <ac:chgData name="Nathaniel Sias" userId="b3adb88a120ebb95" providerId="LiveId" clId="{F93C8207-DE07-4B3F-BBEE-6E56D9CA6762}" dt="2024-09-29T14:16:07.791" v="178" actId="1076"/>
          <ac:spMkLst>
            <pc:docMk/>
            <pc:sldMk cId="2700299087" sldId="269"/>
            <ac:spMk id="2" creationId="{EBA24E5F-90E4-BEE0-1D94-EEBFAEB79627}"/>
          </ac:spMkLst>
        </pc:spChg>
        <pc:spChg chg="add mod">
          <ac:chgData name="Nathaniel Sias" userId="b3adb88a120ebb95" providerId="LiveId" clId="{F93C8207-DE07-4B3F-BBEE-6E56D9CA6762}" dt="2024-09-29T14:17:27.203" v="202" actId="1076"/>
          <ac:spMkLst>
            <pc:docMk/>
            <pc:sldMk cId="2700299087" sldId="269"/>
            <ac:spMk id="8" creationId="{810E2D3F-E230-30FF-0909-03C3A11E639B}"/>
          </ac:spMkLst>
        </pc:spChg>
        <pc:spChg chg="add del">
          <ac:chgData name="Nathaniel Sias" userId="b3adb88a120ebb95" providerId="LiveId" clId="{F93C8207-DE07-4B3F-BBEE-6E56D9CA6762}" dt="2024-09-29T14:14:30.972" v="148" actId="26606"/>
          <ac:spMkLst>
            <pc:docMk/>
            <pc:sldMk cId="2700299087" sldId="269"/>
            <ac:spMk id="9" creationId="{657F69E0-C4B0-4BEC-A689-4F8D877F05D4}"/>
          </ac:spMkLst>
        </pc:spChg>
        <pc:spChg chg="add del">
          <ac:chgData name="Nathaniel Sias" userId="b3adb88a120ebb95" providerId="LiveId" clId="{F93C8207-DE07-4B3F-BBEE-6E56D9CA6762}" dt="2024-09-29T14:14:30.972" v="148" actId="26606"/>
          <ac:spMkLst>
            <pc:docMk/>
            <pc:sldMk cId="2700299087" sldId="269"/>
            <ac:spMk id="11" creationId="{9F6380B4-6A1C-481E-8408-B4E6C75B9B81}"/>
          </ac:spMkLst>
        </pc:spChg>
        <pc:picChg chg="add mod ord modCrop">
          <ac:chgData name="Nathaniel Sias" userId="b3adb88a120ebb95" providerId="LiveId" clId="{F93C8207-DE07-4B3F-BBEE-6E56D9CA6762}" dt="2024-09-29T14:15:24.543" v="162" actId="167"/>
          <ac:picMkLst>
            <pc:docMk/>
            <pc:sldMk cId="2700299087" sldId="269"/>
            <ac:picMk id="4" creationId="{211C9D73-5DED-3948-2D3A-58401BC9CB07}"/>
          </ac:picMkLst>
        </pc:picChg>
        <pc:picChg chg="add mod">
          <ac:chgData name="Nathaniel Sias" userId="b3adb88a120ebb95" providerId="LiveId" clId="{F93C8207-DE07-4B3F-BBEE-6E56D9CA6762}" dt="2024-09-29T14:16:14.783" v="183"/>
          <ac:picMkLst>
            <pc:docMk/>
            <pc:sldMk cId="2700299087" sldId="269"/>
            <ac:picMk id="6" creationId="{583CF9F1-4ED5-76F7-96AC-D24E2450281F}"/>
          </ac:picMkLst>
        </pc:picChg>
      </pc:sldChg>
      <pc:sldChg chg="addSp delSp modSp add mod">
        <pc:chgData name="Nathaniel Sias" userId="b3adb88a120ebb95" providerId="LiveId" clId="{F93C8207-DE07-4B3F-BBEE-6E56D9CA6762}" dt="2024-09-29T14:17:39.360" v="204" actId="1076"/>
        <pc:sldMkLst>
          <pc:docMk/>
          <pc:sldMk cId="1794790088" sldId="270"/>
        </pc:sldMkLst>
        <pc:spChg chg="del">
          <ac:chgData name="Nathaniel Sias" userId="b3adb88a120ebb95" providerId="LiveId" clId="{F93C8207-DE07-4B3F-BBEE-6E56D9CA6762}" dt="2024-09-29T14:14:08.158" v="140" actId="478"/>
          <ac:spMkLst>
            <pc:docMk/>
            <pc:sldMk cId="1794790088" sldId="270"/>
            <ac:spMk id="2" creationId="{EBA24E5F-90E4-BEE0-1D94-EEBFAEB79627}"/>
          </ac:spMkLst>
        </pc:spChg>
        <pc:spChg chg="add del mod">
          <ac:chgData name="Nathaniel Sias" userId="b3adb88a120ebb95" providerId="LiveId" clId="{F93C8207-DE07-4B3F-BBEE-6E56D9CA6762}" dt="2024-09-29T14:14:10.894" v="141" actId="478"/>
          <ac:spMkLst>
            <pc:docMk/>
            <pc:sldMk cId="1794790088" sldId="270"/>
            <ac:spMk id="4" creationId="{55A5497C-412C-D5E4-4DCA-46BB8AE32CC5}"/>
          </ac:spMkLst>
        </pc:spChg>
        <pc:spChg chg="add mod">
          <ac:chgData name="Nathaniel Sias" userId="b3adb88a120ebb95" providerId="LiveId" clId="{F93C8207-DE07-4B3F-BBEE-6E56D9CA6762}" dt="2024-09-29T14:17:39.360" v="204" actId="1076"/>
          <ac:spMkLst>
            <pc:docMk/>
            <pc:sldMk cId="1794790088" sldId="270"/>
            <ac:spMk id="7" creationId="{BC67C218-36B1-247D-9D69-9CBDABE7FB67}"/>
          </ac:spMkLst>
        </pc:spChg>
        <pc:picChg chg="add mod modCrop">
          <ac:chgData name="Nathaniel Sias" userId="b3adb88a120ebb95" providerId="LiveId" clId="{F93C8207-DE07-4B3F-BBEE-6E56D9CA6762}" dt="2024-09-29T14:16:44.216" v="191" actId="18131"/>
          <ac:picMkLst>
            <pc:docMk/>
            <pc:sldMk cId="1794790088" sldId="270"/>
            <ac:picMk id="6" creationId="{9C1B3FD3-8AF4-A045-D803-33E5A081CB62}"/>
          </ac:picMkLst>
        </pc:picChg>
      </pc:sldChg>
      <pc:sldChg chg="modSp add mod">
        <pc:chgData name="Nathaniel Sias" userId="b3adb88a120ebb95" providerId="LiveId" clId="{F93C8207-DE07-4B3F-BBEE-6E56D9CA6762}" dt="2024-09-29T14:21:44.056" v="266" actId="20577"/>
        <pc:sldMkLst>
          <pc:docMk/>
          <pc:sldMk cId="3547487422" sldId="271"/>
        </pc:sldMkLst>
        <pc:spChg chg="mod">
          <ac:chgData name="Nathaniel Sias" userId="b3adb88a120ebb95" providerId="LiveId" clId="{F93C8207-DE07-4B3F-BBEE-6E56D9CA6762}" dt="2024-09-29T14:21:44.056" v="266" actId="20577"/>
          <ac:spMkLst>
            <pc:docMk/>
            <pc:sldMk cId="3547487422" sldId="271"/>
            <ac:spMk id="2" creationId="{EBA24E5F-90E4-BEE0-1D94-EEBFAEB79627}"/>
          </ac:spMkLst>
        </pc:spChg>
      </pc:sldChg>
      <pc:sldChg chg="modSp add mod">
        <pc:chgData name="Nathaniel Sias" userId="b3adb88a120ebb95" providerId="LiveId" clId="{F93C8207-DE07-4B3F-BBEE-6E56D9CA6762}" dt="2024-09-29T14:19:36.769" v="236" actId="207"/>
        <pc:sldMkLst>
          <pc:docMk/>
          <pc:sldMk cId="2438183621" sldId="272"/>
        </pc:sldMkLst>
        <pc:spChg chg="mod">
          <ac:chgData name="Nathaniel Sias" userId="b3adb88a120ebb95" providerId="LiveId" clId="{F93C8207-DE07-4B3F-BBEE-6E56D9CA6762}" dt="2024-09-29T14:19:36.769" v="236" actId="207"/>
          <ac:spMkLst>
            <pc:docMk/>
            <pc:sldMk cId="2438183621" sldId="272"/>
            <ac:spMk id="2" creationId="{EBA24E5F-90E4-BEE0-1D94-EEBFAEB79627}"/>
          </ac:spMkLst>
        </pc:spChg>
      </pc:sldChg>
      <pc:sldChg chg="modSp add mod">
        <pc:chgData name="Nathaniel Sias" userId="b3adb88a120ebb95" providerId="LiveId" clId="{F93C8207-DE07-4B3F-BBEE-6E56D9CA6762}" dt="2024-09-29T14:20:34.058" v="250" actId="14100"/>
        <pc:sldMkLst>
          <pc:docMk/>
          <pc:sldMk cId="2529560875" sldId="273"/>
        </pc:sldMkLst>
        <pc:spChg chg="mod">
          <ac:chgData name="Nathaniel Sias" userId="b3adb88a120ebb95" providerId="LiveId" clId="{F93C8207-DE07-4B3F-BBEE-6E56D9CA6762}" dt="2024-09-29T14:20:34.058" v="250" actId="14100"/>
          <ac:spMkLst>
            <pc:docMk/>
            <pc:sldMk cId="2529560875" sldId="273"/>
            <ac:spMk id="2" creationId="{EBA24E5F-90E4-BEE0-1D94-EEBFAEB79627}"/>
          </ac:spMkLst>
        </pc:spChg>
      </pc:sldChg>
      <pc:sldChg chg="modSp add mod ord">
        <pc:chgData name="Nathaniel Sias" userId="b3adb88a120ebb95" providerId="LiveId" clId="{F93C8207-DE07-4B3F-BBEE-6E56D9CA6762}" dt="2024-09-29T14:21:49.135" v="268"/>
        <pc:sldMkLst>
          <pc:docMk/>
          <pc:sldMk cId="3296490222" sldId="274"/>
        </pc:sldMkLst>
        <pc:spChg chg="mod">
          <ac:chgData name="Nathaniel Sias" userId="b3adb88a120ebb95" providerId="LiveId" clId="{F93C8207-DE07-4B3F-BBEE-6E56D9CA6762}" dt="2024-09-29T14:21:26.690" v="261" actId="115"/>
          <ac:spMkLst>
            <pc:docMk/>
            <pc:sldMk cId="3296490222" sldId="274"/>
            <ac:spMk id="2" creationId="{EBA24E5F-90E4-BEE0-1D94-EEBFAEB79627}"/>
          </ac:spMkLst>
        </pc:spChg>
      </pc:sldChg>
      <pc:sldChg chg="modSp add mod">
        <pc:chgData name="Nathaniel Sias" userId="b3adb88a120ebb95" providerId="LiveId" clId="{F93C8207-DE07-4B3F-BBEE-6E56D9CA6762}" dt="2024-09-29T14:22:53.457" v="281" actId="207"/>
        <pc:sldMkLst>
          <pc:docMk/>
          <pc:sldMk cId="3134290153" sldId="275"/>
        </pc:sldMkLst>
        <pc:spChg chg="mod">
          <ac:chgData name="Nathaniel Sias" userId="b3adb88a120ebb95" providerId="LiveId" clId="{F93C8207-DE07-4B3F-BBEE-6E56D9CA6762}" dt="2024-09-29T14:22:53.457" v="281" actId="207"/>
          <ac:spMkLst>
            <pc:docMk/>
            <pc:sldMk cId="3134290153" sldId="275"/>
            <ac:spMk id="2" creationId="{EBA24E5F-90E4-BEE0-1D94-EEBFAEB79627}"/>
          </ac:spMkLst>
        </pc:spChg>
      </pc:sldChg>
      <pc:sldChg chg="modSp add mod">
        <pc:chgData name="Nathaniel Sias" userId="b3adb88a120ebb95" providerId="LiveId" clId="{F93C8207-DE07-4B3F-BBEE-6E56D9CA6762}" dt="2024-09-29T14:23:58.455" v="309" actId="207"/>
        <pc:sldMkLst>
          <pc:docMk/>
          <pc:sldMk cId="4164158123" sldId="276"/>
        </pc:sldMkLst>
        <pc:spChg chg="mod">
          <ac:chgData name="Nathaniel Sias" userId="b3adb88a120ebb95" providerId="LiveId" clId="{F93C8207-DE07-4B3F-BBEE-6E56D9CA6762}" dt="2024-09-29T14:23:58.455" v="309" actId="207"/>
          <ac:spMkLst>
            <pc:docMk/>
            <pc:sldMk cId="4164158123" sldId="276"/>
            <ac:spMk id="2" creationId="{EBA24E5F-90E4-BEE0-1D94-EEBFAEB79627}"/>
          </ac:spMkLst>
        </pc:spChg>
      </pc:sldChg>
      <pc:sldChg chg="modSp add mod">
        <pc:chgData name="Nathaniel Sias" userId="b3adb88a120ebb95" providerId="LiveId" clId="{F93C8207-DE07-4B3F-BBEE-6E56D9CA6762}" dt="2024-09-29T14:24:21.891" v="313" actId="20577"/>
        <pc:sldMkLst>
          <pc:docMk/>
          <pc:sldMk cId="3514398172" sldId="277"/>
        </pc:sldMkLst>
        <pc:spChg chg="mod">
          <ac:chgData name="Nathaniel Sias" userId="b3adb88a120ebb95" providerId="LiveId" clId="{F93C8207-DE07-4B3F-BBEE-6E56D9CA6762}" dt="2024-09-29T14:24:13.011" v="311"/>
          <ac:spMkLst>
            <pc:docMk/>
            <pc:sldMk cId="3514398172" sldId="277"/>
            <ac:spMk id="2" creationId="{EBA24E5F-90E4-BEE0-1D94-EEBFAEB79627}"/>
          </ac:spMkLst>
        </pc:spChg>
        <pc:spChg chg="mod">
          <ac:chgData name="Nathaniel Sias" userId="b3adb88a120ebb95" providerId="LiveId" clId="{F93C8207-DE07-4B3F-BBEE-6E56D9CA6762}" dt="2024-09-29T14:24:21.891" v="313" actId="20577"/>
          <ac:spMkLst>
            <pc:docMk/>
            <pc:sldMk cId="3514398172" sldId="277"/>
            <ac:spMk id="4" creationId="{C90230DE-6CB3-9934-FBDA-08EFC4080BD3}"/>
          </ac:spMkLst>
        </pc:spChg>
      </pc:sldChg>
      <pc:sldChg chg="modSp add mod">
        <pc:chgData name="Nathaniel Sias" userId="b3adb88a120ebb95" providerId="LiveId" clId="{F93C8207-DE07-4B3F-BBEE-6E56D9CA6762}" dt="2024-09-29T14:26:26.912" v="363" actId="207"/>
        <pc:sldMkLst>
          <pc:docMk/>
          <pc:sldMk cId="2604267308" sldId="278"/>
        </pc:sldMkLst>
        <pc:spChg chg="mod">
          <ac:chgData name="Nathaniel Sias" userId="b3adb88a120ebb95" providerId="LiveId" clId="{F93C8207-DE07-4B3F-BBEE-6E56D9CA6762}" dt="2024-09-29T14:26:26.912" v="363" actId="207"/>
          <ac:spMkLst>
            <pc:docMk/>
            <pc:sldMk cId="2604267308" sldId="278"/>
            <ac:spMk id="3" creationId="{07C11668-414E-52C5-7789-FA308C0180D6}"/>
          </ac:spMkLst>
        </pc:spChg>
        <pc:picChg chg="ord">
          <ac:chgData name="Nathaniel Sias" userId="b3adb88a120ebb95" providerId="LiveId" clId="{F93C8207-DE07-4B3F-BBEE-6E56D9CA6762}" dt="2024-09-29T14:25:55.028" v="351" actId="167"/>
          <ac:picMkLst>
            <pc:docMk/>
            <pc:sldMk cId="2604267308" sldId="278"/>
            <ac:picMk id="6" creationId="{4BDDF31B-84AD-A0E3-C584-CD15DE4808EB}"/>
          </ac:picMkLst>
        </pc:picChg>
      </pc:sldChg>
      <pc:sldChg chg="modSp add mod ord">
        <pc:chgData name="Nathaniel Sias" userId="b3adb88a120ebb95" providerId="LiveId" clId="{F93C8207-DE07-4B3F-BBEE-6E56D9CA6762}" dt="2024-09-29T14:26:50.114" v="365" actId="207"/>
        <pc:sldMkLst>
          <pc:docMk/>
          <pc:sldMk cId="823570099" sldId="279"/>
        </pc:sldMkLst>
        <pc:spChg chg="mod">
          <ac:chgData name="Nathaniel Sias" userId="b3adb88a120ebb95" providerId="LiveId" clId="{F93C8207-DE07-4B3F-BBEE-6E56D9CA6762}" dt="2024-09-29T14:26:50.114" v="365" actId="207"/>
          <ac:spMkLst>
            <pc:docMk/>
            <pc:sldMk cId="823570099" sldId="279"/>
            <ac:spMk id="3" creationId="{07C11668-414E-52C5-7789-FA308C0180D6}"/>
          </ac:spMkLst>
        </pc:spChg>
      </pc:sldChg>
      <pc:sldChg chg="modSp add mod">
        <pc:chgData name="Nathaniel Sias" userId="b3adb88a120ebb95" providerId="LiveId" clId="{F93C8207-DE07-4B3F-BBEE-6E56D9CA6762}" dt="2024-09-29T14:26:19.607" v="362" actId="207"/>
        <pc:sldMkLst>
          <pc:docMk/>
          <pc:sldMk cId="1608440607" sldId="280"/>
        </pc:sldMkLst>
        <pc:spChg chg="mod">
          <ac:chgData name="Nathaniel Sias" userId="b3adb88a120ebb95" providerId="LiveId" clId="{F93C8207-DE07-4B3F-BBEE-6E56D9CA6762}" dt="2024-09-29T14:26:19.607" v="362" actId="207"/>
          <ac:spMkLst>
            <pc:docMk/>
            <pc:sldMk cId="1608440607" sldId="280"/>
            <ac:spMk id="3" creationId="{07C11668-414E-52C5-7789-FA308C0180D6}"/>
          </ac:spMkLst>
        </pc:spChg>
      </pc:sldChg>
      <pc:sldChg chg="addSp delSp modSp add mod">
        <pc:chgData name="Nathaniel Sias" userId="b3adb88a120ebb95" providerId="LiveId" clId="{F93C8207-DE07-4B3F-BBEE-6E56D9CA6762}" dt="2024-09-29T14:28:55.005" v="434" actId="1076"/>
        <pc:sldMkLst>
          <pc:docMk/>
          <pc:sldMk cId="1018476231" sldId="281"/>
        </pc:sldMkLst>
        <pc:spChg chg="mod">
          <ac:chgData name="Nathaniel Sias" userId="b3adb88a120ebb95" providerId="LiveId" clId="{F93C8207-DE07-4B3F-BBEE-6E56D9CA6762}" dt="2024-09-29T14:28:55.005" v="434" actId="1076"/>
          <ac:spMkLst>
            <pc:docMk/>
            <pc:sldMk cId="1018476231" sldId="281"/>
            <ac:spMk id="2" creationId="{EBA24E5F-90E4-BEE0-1D94-EEBFAEB79627}"/>
          </ac:spMkLst>
        </pc:spChg>
        <pc:spChg chg="add mod">
          <ac:chgData name="Nathaniel Sias" userId="b3adb88a120ebb95" providerId="LiveId" clId="{F93C8207-DE07-4B3F-BBEE-6E56D9CA6762}" dt="2024-09-29T14:28:43.800" v="431" actId="404"/>
          <ac:spMkLst>
            <pc:docMk/>
            <pc:sldMk cId="1018476231" sldId="281"/>
            <ac:spMk id="6" creationId="{9854F627-019D-9378-7347-3C828288FEA0}"/>
          </ac:spMkLst>
        </pc:spChg>
        <pc:spChg chg="del">
          <ac:chgData name="Nathaniel Sias" userId="b3adb88a120ebb95" providerId="LiveId" clId="{F93C8207-DE07-4B3F-BBEE-6E56D9CA6762}" dt="2024-09-29T14:28:07.186" v="397" actId="478"/>
          <ac:spMkLst>
            <pc:docMk/>
            <pc:sldMk cId="1018476231" sldId="281"/>
            <ac:spMk id="8" creationId="{810E2D3F-E230-30FF-0909-03C3A11E639B}"/>
          </ac:spMkLst>
        </pc:spChg>
        <pc:picChg chg="del">
          <ac:chgData name="Nathaniel Sias" userId="b3adb88a120ebb95" providerId="LiveId" clId="{F93C8207-DE07-4B3F-BBEE-6E56D9CA6762}" dt="2024-09-29T14:27:22.030" v="367" actId="478"/>
          <ac:picMkLst>
            <pc:docMk/>
            <pc:sldMk cId="1018476231" sldId="281"/>
            <ac:picMk id="4" creationId="{211C9D73-5DED-3948-2D3A-58401BC9CB07}"/>
          </ac:picMkLst>
        </pc:picChg>
        <pc:picChg chg="add mod ord modCrop">
          <ac:chgData name="Nathaniel Sias" userId="b3adb88a120ebb95" providerId="LiveId" clId="{F93C8207-DE07-4B3F-BBEE-6E56D9CA6762}" dt="2024-09-29T14:28:31.125" v="408" actId="1076"/>
          <ac:picMkLst>
            <pc:docMk/>
            <pc:sldMk cId="1018476231" sldId="281"/>
            <ac:picMk id="5" creationId="{5EEAA0D4-9519-2273-6BB8-DAC348BAFCD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3B3EC-A13F-91A6-6B8D-64F4DABE8F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85D6F6-06A6-AAAF-4A9C-0678BDFDB3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F8A97-DF91-6420-28B4-D32D32F60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80D84-0A0D-4320-9475-23AF4C3D1292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CDDA33-7F6E-E44E-826A-4322AD6ED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9E1A69-ECBF-6CBC-D31B-A3FFCA419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2B2D-C547-410E-869F-041308355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644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F0ECB-19D1-2469-197C-54716F036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230639-C043-C96D-A4D9-C5ADDE5738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69E3C-46DF-4CE2-AD0A-0D0840713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80D84-0A0D-4320-9475-23AF4C3D1292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BE2A5-9543-D641-A917-DB2261150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80B30-2332-C561-613A-1D9ABE129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2B2D-C547-410E-869F-041308355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65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6B262D-4D13-C5F0-19F8-F05D426A1E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3ED8BE-BA21-9D69-0855-5602F0C64B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0D988-8661-0BC7-5773-D2D955D4D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80D84-0A0D-4320-9475-23AF4C3D1292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709D67-D6B2-02D0-A308-A1D7A49CE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64F69E-D615-24E5-127A-7626A72C1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2B2D-C547-410E-869F-041308355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844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5E48A-90A7-FF40-66B9-66F47999D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D51C5-E042-917D-3DFB-28543728E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A9025-3BC3-2D09-7800-B5AF8F6D6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80D84-0A0D-4320-9475-23AF4C3D1292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9CD3A-179A-E1A8-FA46-2229095CA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D6667-EA7D-89FB-3DC8-2C9A2C266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2B2D-C547-410E-869F-041308355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439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1F2D6-7CC2-9FEF-EEAA-6DC64E7A8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98CAD-1980-2A15-69E4-3D2FE90C2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E38CF-533B-4672-1E0F-2E9F1F164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80D84-0A0D-4320-9475-23AF4C3D1292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3CC1E7-9F2F-B37B-B3CA-DB74A88F9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5E0ED-EFAB-72C9-AE2A-55BF91514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2B2D-C547-410E-869F-041308355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01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81476-C665-7315-DACD-CDA23EE4E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AE7C8-DB7E-4DAD-52DA-0C958D15C0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397F61-EDB9-FF03-4597-3180163E6D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CE77C6-18B9-0236-18A8-DEFB72E6E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80D84-0A0D-4320-9475-23AF4C3D1292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BF3B7E-21DB-5243-75A3-EE023F01B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4CEDE0-61D7-E333-122C-99F772894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2B2D-C547-410E-869F-041308355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513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48019-F4B2-A252-7649-AA35E16F8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B2ECA0-0B2A-7022-1BBF-A582B5461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B52275-62C5-9DF1-160F-818F0AEED6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7D7F13-9DA4-C4AD-8454-F6A1BAED7B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FD0FF4-A025-DF49-0CC0-7780A4BB4A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7E1046-6518-8A09-6B2B-F748FE8B6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80D84-0A0D-4320-9475-23AF4C3D1292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C06371-7E3E-E972-9114-26D6E278B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7EF11D-07B2-C859-9E07-5795D9D4A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2B2D-C547-410E-869F-041308355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178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0F32C-7F22-CA04-E8CF-680FFA8A5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C86699-55AC-334E-C987-91BC9DF5A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80D84-0A0D-4320-9475-23AF4C3D1292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222BFF-6F2C-963C-38AE-5E323888A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FF9975-FD42-951E-E0A1-7B7F8334F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2B2D-C547-410E-869F-041308355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533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151517-AA57-7B61-5E67-F107BBCCF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80D84-0A0D-4320-9475-23AF4C3D1292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5ADCCF-13B1-D18E-101E-B7D057A70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1FAF0-A703-B3EC-48AF-787ED3048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2B2D-C547-410E-869F-041308355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62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4C288-A8CA-B7EA-B3F7-799D83FE9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3FB42-28DA-8CB0-61CE-DB0710ED0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947BBC-9368-6990-6DBA-3D040E35E0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4D9E44-CDAD-E5EB-C760-3293A426D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80D84-0A0D-4320-9475-23AF4C3D1292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11847A-0F10-3101-C59D-6B8B40C06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40AE55-BB7C-794E-0D4C-F8204B282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2B2D-C547-410E-869F-041308355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87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AE977-64A7-7251-8D59-815C51AC7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56CA5C-4602-6E93-E685-15B34B2774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1D2F5C-7419-5A1F-D133-330E1147A2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18ABC5-9B79-29F1-362B-80ADC0FA1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80D84-0A0D-4320-9475-23AF4C3D1292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063F9A-2245-348E-73DB-B1C3EA170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C666E5-5469-5295-867B-1F07F7DD7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2B2D-C547-410E-869F-041308355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93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ED4B32-2D40-50EC-DA1F-C4855241A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1CF369-E274-F69B-AE6A-8F536A182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7807A-8614-5193-AB0A-D6A78B609E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80D84-0A0D-4320-9475-23AF4C3D1292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DAA3C-72B0-0166-0AFF-3A8BD029DD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52513-1CD4-BFD0-3728-FAE0BE9E39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02B2D-C547-410E-869F-041308355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6266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DE727-479E-A12E-7BC6-0C0B1743D4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781" y="313150"/>
            <a:ext cx="11233457" cy="2252057"/>
          </a:xfrm>
          <a:solidFill>
            <a:srgbClr val="000000">
              <a:alpha val="23137"/>
            </a:srgbClr>
          </a:solidFill>
        </p:spPr>
        <p:txBody>
          <a:bodyPr anchor="b">
            <a:normAutofit/>
          </a:bodyPr>
          <a:lstStyle/>
          <a:p>
            <a:r>
              <a:rPr lang="en-US" sz="8000" dirty="0">
                <a:latin typeface="Aptos ExtraBold" panose="020F0502020204030204" pitchFamily="34" charset="0"/>
              </a:rPr>
              <a:t>  </a:t>
            </a:r>
            <a:r>
              <a:rPr lang="en-US" sz="11500" dirty="0">
                <a:latin typeface="Aptos ExtraBold" panose="020F0502020204030204" pitchFamily="34" charset="0"/>
              </a:rPr>
              <a:t>Family by God</a:t>
            </a:r>
            <a:endParaRPr lang="en-US" sz="8000" dirty="0">
              <a:latin typeface="Aptos ExtraBold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F2EF3D-0625-5B8F-68CE-CEF4A37A34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3147" y="2803677"/>
            <a:ext cx="11485705" cy="3947849"/>
          </a:xfrm>
        </p:spPr>
        <p:txBody>
          <a:bodyPr>
            <a:normAutofit/>
          </a:bodyPr>
          <a:lstStyle/>
          <a:p>
            <a:r>
              <a:rPr lang="en-US" sz="24500" dirty="0">
                <a:latin typeface="Abadi Extra Light" panose="020B0204020104020204" pitchFamily="34" charset="0"/>
              </a:rPr>
              <a:t>Sonship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7CDCD81-B8B0-7866-0C67-65711705725D}"/>
              </a:ext>
            </a:extLst>
          </p:cNvPr>
          <p:cNvCxnSpPr>
            <a:cxnSpLocks/>
          </p:cNvCxnSpPr>
          <p:nvPr/>
        </p:nvCxnSpPr>
        <p:spPr>
          <a:xfrm>
            <a:off x="545213" y="2565208"/>
            <a:ext cx="11178025" cy="0"/>
          </a:xfrm>
          <a:prstGeom prst="line">
            <a:avLst/>
          </a:prstGeom>
          <a:ln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8091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background with white text and arrows&#10;&#10;Description automatically generated">
            <a:extLst>
              <a:ext uri="{FF2B5EF4-FFF2-40B4-BE49-F238E27FC236}">
                <a16:creationId xmlns:a16="http://schemas.microsoft.com/office/drawing/2014/main" id="{9C1B3FD3-8AF4-A045-D803-33E5A081C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4" t="14197" r="354" b="2469"/>
          <a:stretch/>
        </p:blipFill>
        <p:spPr>
          <a:xfrm>
            <a:off x="0" y="0"/>
            <a:ext cx="1214896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67C218-36B1-247D-9D69-9CBDABE7FB67}"/>
              </a:ext>
            </a:extLst>
          </p:cNvPr>
          <p:cNvSpPr txBox="1"/>
          <p:nvPr/>
        </p:nvSpPr>
        <p:spPr>
          <a:xfrm>
            <a:off x="6400800" y="6211669"/>
            <a:ext cx="64431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DISCOVERINGTHEARCTIC.ORG</a:t>
            </a:r>
          </a:p>
        </p:txBody>
      </p:sp>
    </p:spTree>
    <p:extLst>
      <p:ext uri="{BB962C8B-B14F-4D97-AF65-F5344CB8AC3E}">
        <p14:creationId xmlns:p14="http://schemas.microsoft.com/office/powerpoint/2010/main" val="1794790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24E5F-90E4-BEE0-1D94-EEBFAEB79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50" y="898635"/>
            <a:ext cx="11988099" cy="4636142"/>
          </a:xfrm>
        </p:spPr>
        <p:txBody>
          <a:bodyPr>
            <a:noAutofit/>
          </a:bodyPr>
          <a:lstStyle/>
          <a:p>
            <a:pPr algn="ctr"/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Determination </a:t>
            </a:r>
            <a:b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9600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without</a:t>
            </a:r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 direction </a:t>
            </a:r>
            <a:b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is </a:t>
            </a:r>
            <a:r>
              <a:rPr lang="en-US" sz="9600" dirty="0">
                <a:solidFill>
                  <a:schemeClr val="accent2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stubbornness</a:t>
            </a:r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7487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24E5F-90E4-BEE0-1D94-EEBFAEB79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310" y="441434"/>
            <a:ext cx="11774739" cy="5139559"/>
          </a:xfrm>
        </p:spPr>
        <p:txBody>
          <a:bodyPr>
            <a:noAutofit/>
          </a:bodyPr>
          <a:lstStyle/>
          <a:p>
            <a:r>
              <a:rPr lang="en-US" sz="8800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STUBBORNNESS</a:t>
            </a:r>
            <a:br>
              <a:rPr lang="en-US" sz="88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8800" dirty="0">
                <a:latin typeface="Aharoni" panose="02010803020104030203" pitchFamily="2" charset="-79"/>
                <a:cs typeface="Aharoni" panose="02010803020104030203" pitchFamily="2" charset="-79"/>
              </a:rPr>
              <a:t>Unreasonably or perversely unyielding </a:t>
            </a:r>
            <a:r>
              <a:rPr lang="en-US" sz="8800" dirty="0">
                <a:solidFill>
                  <a:schemeClr val="accent2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(mulish).</a:t>
            </a:r>
            <a:endParaRPr lang="en-US" sz="7200" dirty="0">
              <a:solidFill>
                <a:schemeClr val="accent2">
                  <a:lumMod val="40000"/>
                  <a:lumOff val="6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96490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24E5F-90E4-BEE0-1D94-EEBFAEB79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50" y="898635"/>
            <a:ext cx="11988099" cy="4636142"/>
          </a:xfrm>
        </p:spPr>
        <p:txBody>
          <a:bodyPr>
            <a:noAutofit/>
          </a:bodyPr>
          <a:lstStyle/>
          <a:p>
            <a:pPr algn="ctr"/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Determination </a:t>
            </a:r>
            <a:b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9600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with</a:t>
            </a:r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 direction </a:t>
            </a:r>
            <a:b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is </a:t>
            </a:r>
            <a:r>
              <a:rPr lang="en-US" sz="9600" dirty="0">
                <a:solidFill>
                  <a:schemeClr val="accent2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perseverance</a:t>
            </a:r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8183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24E5F-90E4-BEE0-1D94-EEBFAEB79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310" y="441434"/>
            <a:ext cx="11774739" cy="5612525"/>
          </a:xfrm>
        </p:spPr>
        <p:txBody>
          <a:bodyPr>
            <a:noAutofit/>
          </a:bodyPr>
          <a:lstStyle/>
          <a:p>
            <a:r>
              <a:rPr lang="en-US" sz="8800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PERSEVERANCE</a:t>
            </a:r>
            <a:br>
              <a:rPr lang="en-US" sz="72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7200" dirty="0">
                <a:latin typeface="Aharoni" panose="02010803020104030203" pitchFamily="2" charset="-79"/>
                <a:cs typeface="Aharoni" panose="02010803020104030203" pitchFamily="2" charset="-79"/>
              </a:rPr>
              <a:t>Continued effort to do or achieve something </a:t>
            </a:r>
            <a:r>
              <a:rPr lang="en-US" sz="7200" dirty="0">
                <a:solidFill>
                  <a:schemeClr val="accent2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despite difficulties, failure, or opposition</a:t>
            </a:r>
            <a:r>
              <a:rPr lang="en-US" sz="72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9560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24E5F-90E4-BEE0-1D94-EEBFAEB79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779" y="441434"/>
            <a:ext cx="11806270" cy="6211614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chemeClr val="accent2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BLACKSMITH</a:t>
            </a:r>
            <a:br>
              <a:rPr lang="en-US" sz="6600" dirty="0">
                <a:solidFill>
                  <a:schemeClr val="accent2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6600" dirty="0">
                <a:latin typeface="Aharoni" panose="02010803020104030203" pitchFamily="2" charset="-79"/>
                <a:cs typeface="Aharoni" panose="02010803020104030203" pitchFamily="2" charset="-79"/>
              </a:rPr>
              <a:t>He takes the </a:t>
            </a:r>
            <a:r>
              <a:rPr lang="en-US" sz="6600" dirty="0">
                <a:solidFill>
                  <a:schemeClr val="accent2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raw material</a:t>
            </a:r>
            <a:r>
              <a:rPr lang="en-US" sz="6600" dirty="0">
                <a:latin typeface="Aharoni" panose="02010803020104030203" pitchFamily="2" charset="-79"/>
                <a:cs typeface="Aharoni" panose="02010803020104030203" pitchFamily="2" charset="-79"/>
              </a:rPr>
              <a:t>, sees its potential, then treats it in a way that shapes it into its purpose. </a:t>
            </a:r>
            <a:r>
              <a:rPr lang="en-US" sz="6600" dirty="0">
                <a:solidFill>
                  <a:schemeClr val="accent2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He has a vision first. Then he molds the metal to his vision.</a:t>
            </a:r>
            <a:endParaRPr lang="en-US" sz="5400" dirty="0">
              <a:solidFill>
                <a:schemeClr val="accent2">
                  <a:lumMod val="40000"/>
                  <a:lumOff val="6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34290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24E5F-90E4-BEE0-1D94-EEBFAEB79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779" y="441434"/>
            <a:ext cx="11806270" cy="6211614"/>
          </a:xfrm>
        </p:spPr>
        <p:txBody>
          <a:bodyPr anchor="ctr">
            <a:noAutofit/>
          </a:bodyPr>
          <a:lstStyle/>
          <a:p>
            <a:pPr algn="ctr"/>
            <a:r>
              <a:rPr lang="en-US" sz="6600" dirty="0">
                <a:latin typeface="Aharoni" panose="02010803020104030203" pitchFamily="2" charset="-79"/>
                <a:cs typeface="Aharoni" panose="02010803020104030203" pitchFamily="2" charset="-79"/>
              </a:rPr>
              <a:t>Every young man </a:t>
            </a:r>
            <a:br>
              <a:rPr lang="en-US" sz="66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19900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IS</a:t>
            </a:r>
            <a:r>
              <a:rPr lang="en-US" sz="6600" dirty="0">
                <a:solidFill>
                  <a:schemeClr val="accent2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br>
              <a:rPr lang="en-US" sz="66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8800" dirty="0">
                <a:solidFill>
                  <a:schemeClr val="accent2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raw potential</a:t>
            </a:r>
            <a:r>
              <a:rPr lang="en-US" sz="88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64158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24E5F-90E4-BEE0-1D94-EEBFAEB79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11" y="2308072"/>
            <a:ext cx="11988099" cy="1406284"/>
          </a:xfrm>
        </p:spPr>
        <p:txBody>
          <a:bodyPr>
            <a:noAutofit/>
          </a:bodyPr>
          <a:lstStyle/>
          <a:p>
            <a:pPr algn="ctr"/>
            <a:r>
              <a:rPr lang="en-US" sz="8800" dirty="0">
                <a:latin typeface="Aptos Display" panose="020B0004020202020204" pitchFamily="34" charset="0"/>
              </a:rPr>
              <a:t>ROMANS 8 : 19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0230DE-6CB3-9934-FBDA-08EFC4080BD3}"/>
              </a:ext>
            </a:extLst>
          </p:cNvPr>
          <p:cNvSpPr txBox="1"/>
          <p:nvPr/>
        </p:nvSpPr>
        <p:spPr>
          <a:xfrm>
            <a:off x="113511" y="3815255"/>
            <a:ext cx="11988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badi Extra Light" panose="020B0204020104020204" pitchFamily="34" charset="0"/>
              </a:rPr>
              <a:t>. . . manifestation of sons . . .</a:t>
            </a:r>
          </a:p>
        </p:txBody>
      </p:sp>
      <p:pic>
        <p:nvPicPr>
          <p:cNvPr id="6" name="Graphic 5" descr="Open book outline">
            <a:extLst>
              <a:ext uri="{FF2B5EF4-FFF2-40B4-BE49-F238E27FC236}">
                <a16:creationId xmlns:a16="http://schemas.microsoft.com/office/drawing/2014/main" id="{5EAD6B3F-A60F-0949-0CEF-87623AF67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24015" y="4586189"/>
            <a:ext cx="1543970" cy="154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398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6D7F4-4B89-AD89-C076-038D54587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42" y="0"/>
            <a:ext cx="11946058" cy="923330"/>
          </a:xfrm>
        </p:spPr>
        <p:txBody>
          <a:bodyPr>
            <a:normAutofit fontScale="90000"/>
          </a:bodyPr>
          <a:lstStyle/>
          <a:p>
            <a:r>
              <a:rPr lang="en-US" sz="5000" dirty="0">
                <a:latin typeface="Aptos ExtraBold" panose="020B0004020202020204" pitchFamily="34" charset="0"/>
              </a:rPr>
              <a:t>55-0227A The Position Of A Believer In Christ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C11668-414E-52C5-7789-FA308C0180D6}"/>
              </a:ext>
            </a:extLst>
          </p:cNvPr>
          <p:cNvSpPr txBox="1"/>
          <p:nvPr/>
        </p:nvSpPr>
        <p:spPr>
          <a:xfrm>
            <a:off x="287983" y="775663"/>
            <a:ext cx="1161603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accent2">
                    <a:lumMod val="40000"/>
                    <a:lumOff val="60000"/>
                  </a:schemeClr>
                </a:solidFill>
                <a:latin typeface="Aptos Display" panose="020B0004020202020204" pitchFamily="34" charset="0"/>
              </a:rPr>
              <a:t>Now, try hard, Christians, to understand that this day, that the message has been placing the believer in positionally place.</a:t>
            </a:r>
          </a:p>
        </p:txBody>
      </p:sp>
      <p:pic>
        <p:nvPicPr>
          <p:cNvPr id="6" name="Picture 5" descr="A person in a suit and tie&#10;&#10;Description automatically generated">
            <a:extLst>
              <a:ext uri="{FF2B5EF4-FFF2-40B4-BE49-F238E27FC236}">
                <a16:creationId xmlns:a16="http://schemas.microsoft.com/office/drawing/2014/main" id="{4BDDF31B-84AD-A0E3-C584-CD15DE4808E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saturation sat="400000"/>
                    </a14:imgEffect>
                    <a14:imgEffect>
                      <a14:brightnessContrast bright="-49000" contras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381" y="5288777"/>
            <a:ext cx="1424619" cy="156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570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in a suit and tie&#10;&#10;Description automatically generated">
            <a:extLst>
              <a:ext uri="{FF2B5EF4-FFF2-40B4-BE49-F238E27FC236}">
                <a16:creationId xmlns:a16="http://schemas.microsoft.com/office/drawing/2014/main" id="{4BDDF31B-84AD-A0E3-C584-CD15DE4808E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saturation sat="400000"/>
                    </a14:imgEffect>
                    <a14:imgEffect>
                      <a14:brightnessContrast bright="-49000" contras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381" y="5288777"/>
            <a:ext cx="1424619" cy="15692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56D7F4-4B89-AD89-C076-038D54587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42" y="0"/>
            <a:ext cx="11946058" cy="923330"/>
          </a:xfrm>
        </p:spPr>
        <p:txBody>
          <a:bodyPr>
            <a:normAutofit fontScale="90000"/>
          </a:bodyPr>
          <a:lstStyle/>
          <a:p>
            <a:r>
              <a:rPr lang="en-US" sz="5000" dirty="0">
                <a:latin typeface="Aptos ExtraBold" panose="020B0004020202020204" pitchFamily="34" charset="0"/>
              </a:rPr>
              <a:t>55-0227A The Position Of A Believer In Christ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C11668-414E-52C5-7789-FA308C0180D6}"/>
              </a:ext>
            </a:extLst>
          </p:cNvPr>
          <p:cNvSpPr txBox="1"/>
          <p:nvPr/>
        </p:nvSpPr>
        <p:spPr>
          <a:xfrm>
            <a:off x="287983" y="775663"/>
            <a:ext cx="1161603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Aptos Display" panose="020B0004020202020204" pitchFamily="34" charset="0"/>
              </a:rPr>
              <a:t>If every believer in here was in their place…Well, </a:t>
            </a:r>
            <a:r>
              <a:rPr lang="en-US" sz="6600" dirty="0">
                <a:solidFill>
                  <a:schemeClr val="accent2">
                    <a:lumMod val="40000"/>
                    <a:lumOff val="60000"/>
                  </a:schemeClr>
                </a:solidFill>
                <a:latin typeface="Aptos Display" panose="020B0004020202020204" pitchFamily="34" charset="0"/>
              </a:rPr>
              <a:t>I’m so thankful that where the whole rows of wheelchairs set, there’s only about two or three left in here</a:t>
            </a:r>
            <a:r>
              <a:rPr lang="en-US" sz="6600" dirty="0">
                <a:latin typeface="Aptos Display" panose="020B0004020202020204" pitchFamily="34" charset="0"/>
              </a:rPr>
              <a:t>. …</a:t>
            </a:r>
          </a:p>
        </p:txBody>
      </p:sp>
    </p:spTree>
    <p:extLst>
      <p:ext uri="{BB962C8B-B14F-4D97-AF65-F5344CB8AC3E}">
        <p14:creationId xmlns:p14="http://schemas.microsoft.com/office/powerpoint/2010/main" val="342931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24E5F-90E4-BEE0-1D94-EEBFAEB79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11" y="2308072"/>
            <a:ext cx="11988099" cy="1406284"/>
          </a:xfrm>
        </p:spPr>
        <p:txBody>
          <a:bodyPr>
            <a:noAutofit/>
          </a:bodyPr>
          <a:lstStyle/>
          <a:p>
            <a:pPr algn="ctr"/>
            <a:r>
              <a:rPr lang="en-US" sz="8800" dirty="0">
                <a:latin typeface="Aptos Display" panose="020B0004020202020204" pitchFamily="34" charset="0"/>
              </a:rPr>
              <a:t>EXODUS 20 : 12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0230DE-6CB3-9934-FBDA-08EFC4080BD3}"/>
              </a:ext>
            </a:extLst>
          </p:cNvPr>
          <p:cNvSpPr txBox="1"/>
          <p:nvPr/>
        </p:nvSpPr>
        <p:spPr>
          <a:xfrm>
            <a:off x="113511" y="3815255"/>
            <a:ext cx="11988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badi Extra Light" panose="020B0204020104020204" pitchFamily="34" charset="0"/>
              </a:rPr>
              <a:t>. . . Honor . . .</a:t>
            </a:r>
          </a:p>
        </p:txBody>
      </p:sp>
      <p:pic>
        <p:nvPicPr>
          <p:cNvPr id="6" name="Graphic 5" descr="Open book outline">
            <a:extLst>
              <a:ext uri="{FF2B5EF4-FFF2-40B4-BE49-F238E27FC236}">
                <a16:creationId xmlns:a16="http://schemas.microsoft.com/office/drawing/2014/main" id="{5EAD6B3F-A60F-0949-0CEF-87623AF67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24015" y="4586189"/>
            <a:ext cx="1543970" cy="154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1998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in a suit and tie&#10;&#10;Description automatically generated">
            <a:extLst>
              <a:ext uri="{FF2B5EF4-FFF2-40B4-BE49-F238E27FC236}">
                <a16:creationId xmlns:a16="http://schemas.microsoft.com/office/drawing/2014/main" id="{4BDDF31B-84AD-A0E3-C584-CD15DE4808E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saturation sat="400000"/>
                    </a14:imgEffect>
                    <a14:imgEffect>
                      <a14:brightnessContrast bright="-49000" contras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381" y="5288777"/>
            <a:ext cx="1424619" cy="15692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56D7F4-4B89-AD89-C076-038D54587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42" y="0"/>
            <a:ext cx="11946058" cy="923330"/>
          </a:xfrm>
        </p:spPr>
        <p:txBody>
          <a:bodyPr>
            <a:normAutofit fontScale="90000"/>
          </a:bodyPr>
          <a:lstStyle/>
          <a:p>
            <a:r>
              <a:rPr lang="en-US" sz="5000" dirty="0">
                <a:latin typeface="Aptos ExtraBold" panose="020B0004020202020204" pitchFamily="34" charset="0"/>
              </a:rPr>
              <a:t>55-0227A The Position Of A Believer In Christ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C11668-414E-52C5-7789-FA308C0180D6}"/>
              </a:ext>
            </a:extLst>
          </p:cNvPr>
          <p:cNvSpPr txBox="1"/>
          <p:nvPr/>
        </p:nvSpPr>
        <p:spPr>
          <a:xfrm>
            <a:off x="287983" y="775663"/>
            <a:ext cx="1161603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Aptos Display" panose="020B0004020202020204" pitchFamily="34" charset="0"/>
              </a:rPr>
              <a:t>… If every believer knew their place (a lady on a cot, the man with the crutches along there), </a:t>
            </a:r>
            <a:r>
              <a:rPr lang="en-US" sz="6600" dirty="0">
                <a:solidFill>
                  <a:schemeClr val="accent2">
                    <a:lumMod val="40000"/>
                    <a:lumOff val="60000"/>
                  </a:schemeClr>
                </a:solidFill>
                <a:latin typeface="Aptos Display" panose="020B0004020202020204" pitchFamily="34" charset="0"/>
              </a:rPr>
              <a:t>there would not be a feeble person in this building in the next twenty minutes</a:t>
            </a:r>
            <a:r>
              <a:rPr lang="en-US" sz="6600" dirty="0">
                <a:latin typeface="Aptos Display" panose="020B0004020202020204" pitchFamily="34" charset="0"/>
              </a:rPr>
              <a:t>. …</a:t>
            </a:r>
          </a:p>
        </p:txBody>
      </p:sp>
    </p:spTree>
    <p:extLst>
      <p:ext uri="{BB962C8B-B14F-4D97-AF65-F5344CB8AC3E}">
        <p14:creationId xmlns:p14="http://schemas.microsoft.com/office/powerpoint/2010/main" val="26042673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in a suit and tie&#10;&#10;Description automatically generated">
            <a:extLst>
              <a:ext uri="{FF2B5EF4-FFF2-40B4-BE49-F238E27FC236}">
                <a16:creationId xmlns:a16="http://schemas.microsoft.com/office/drawing/2014/main" id="{4BDDF31B-84AD-A0E3-C584-CD15DE4808E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saturation sat="400000"/>
                    </a14:imgEffect>
                    <a14:imgEffect>
                      <a14:brightnessContrast bright="-49000" contras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381" y="5288777"/>
            <a:ext cx="1424619" cy="15692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56D7F4-4B89-AD89-C076-038D54587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42" y="0"/>
            <a:ext cx="11946058" cy="923330"/>
          </a:xfrm>
        </p:spPr>
        <p:txBody>
          <a:bodyPr>
            <a:normAutofit fontScale="90000"/>
          </a:bodyPr>
          <a:lstStyle/>
          <a:p>
            <a:r>
              <a:rPr lang="en-US" sz="5000" dirty="0">
                <a:latin typeface="Aptos ExtraBold" panose="020B0004020202020204" pitchFamily="34" charset="0"/>
              </a:rPr>
              <a:t>55-0227A The Position Of A Believer In Christ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C11668-414E-52C5-7789-FA308C0180D6}"/>
              </a:ext>
            </a:extLst>
          </p:cNvPr>
          <p:cNvSpPr txBox="1"/>
          <p:nvPr/>
        </p:nvSpPr>
        <p:spPr>
          <a:xfrm>
            <a:off x="287983" y="775663"/>
            <a:ext cx="1161603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Aptos Display" panose="020B0004020202020204" pitchFamily="34" charset="0"/>
              </a:rPr>
              <a:t>… </a:t>
            </a:r>
            <a:r>
              <a:rPr lang="en-US" sz="8000" dirty="0"/>
              <a:t>That’s right. If every man could simply find his place (his or her place) in Christ Jesus, </a:t>
            </a:r>
            <a:r>
              <a:rPr lang="en-US" sz="8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what a difference it would make.</a:t>
            </a:r>
          </a:p>
        </p:txBody>
      </p:sp>
    </p:spTree>
    <p:extLst>
      <p:ext uri="{BB962C8B-B14F-4D97-AF65-F5344CB8AC3E}">
        <p14:creationId xmlns:p14="http://schemas.microsoft.com/office/powerpoint/2010/main" val="1608440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hole in the ground with a hole in the ground">
            <a:extLst>
              <a:ext uri="{FF2B5EF4-FFF2-40B4-BE49-F238E27FC236}">
                <a16:creationId xmlns:a16="http://schemas.microsoft.com/office/drawing/2014/main" id="{5EEAA0D4-9519-2273-6BB8-DAC348BAF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5" b="9620"/>
          <a:stretch/>
        </p:blipFill>
        <p:spPr>
          <a:xfrm>
            <a:off x="-7344" y="0"/>
            <a:ext cx="12199344" cy="68410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A24E5F-90E4-BEE0-1D94-EEBFAEB79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185" y="1125904"/>
            <a:ext cx="11152527" cy="1920802"/>
          </a:xfrm>
        </p:spPr>
        <p:txBody>
          <a:bodyPr>
            <a:noAutofit/>
          </a:bodyPr>
          <a:lstStyle/>
          <a:p>
            <a:r>
              <a:rPr lang="en-US" sz="9600" b="1" dirty="0">
                <a:latin typeface="Abadi" panose="020B0604020104020204" pitchFamily="34" charset="0"/>
              </a:rPr>
              <a:t>Israel’s Attitude …</a:t>
            </a:r>
            <a:endParaRPr lang="en-US" sz="6600" dirty="0">
              <a:latin typeface="Abadi" panose="020B0604020104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854F627-019D-9378-7347-3C828288FEA0}"/>
              </a:ext>
            </a:extLst>
          </p:cNvPr>
          <p:cNvSpPr txBox="1">
            <a:spLocks/>
          </p:cNvSpPr>
          <p:nvPr/>
        </p:nvSpPr>
        <p:spPr>
          <a:xfrm>
            <a:off x="189186" y="4771695"/>
            <a:ext cx="11152527" cy="19208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latin typeface="Abadi Extra Light" panose="020B0204020104020204" pitchFamily="34" charset="0"/>
              </a:rPr>
              <a:t>80+ bunker busters</a:t>
            </a:r>
            <a:endParaRPr lang="en-US" sz="5400" dirty="0"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476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24E5F-90E4-BEE0-1D94-EEBFAEB79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11" y="2308072"/>
            <a:ext cx="11988099" cy="1406284"/>
          </a:xfrm>
        </p:spPr>
        <p:txBody>
          <a:bodyPr>
            <a:noAutofit/>
          </a:bodyPr>
          <a:lstStyle/>
          <a:p>
            <a:pPr algn="ctr"/>
            <a:r>
              <a:rPr lang="en-US" sz="8800" dirty="0">
                <a:latin typeface="Aptos Display" panose="020B0004020202020204" pitchFamily="34" charset="0"/>
              </a:rPr>
              <a:t>EXODUS 20 : 12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0230DE-6CB3-9934-FBDA-08EFC4080BD3}"/>
              </a:ext>
            </a:extLst>
          </p:cNvPr>
          <p:cNvSpPr txBox="1"/>
          <p:nvPr/>
        </p:nvSpPr>
        <p:spPr>
          <a:xfrm>
            <a:off x="113511" y="3815255"/>
            <a:ext cx="11988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badi Extra Light" panose="020B0204020104020204" pitchFamily="34" charset="0"/>
              </a:rPr>
              <a:t>. . . honor . . .</a:t>
            </a:r>
          </a:p>
        </p:txBody>
      </p:sp>
      <p:pic>
        <p:nvPicPr>
          <p:cNvPr id="6" name="Graphic 5" descr="Open book outline">
            <a:extLst>
              <a:ext uri="{FF2B5EF4-FFF2-40B4-BE49-F238E27FC236}">
                <a16:creationId xmlns:a16="http://schemas.microsoft.com/office/drawing/2014/main" id="{5EAD6B3F-A60F-0949-0CEF-87623AF67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24015" y="4586189"/>
            <a:ext cx="1543970" cy="154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899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24E5F-90E4-BEE0-1D94-EEBFAEB79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11" y="2308072"/>
            <a:ext cx="11988099" cy="1406284"/>
          </a:xfrm>
        </p:spPr>
        <p:txBody>
          <a:bodyPr>
            <a:noAutofit/>
          </a:bodyPr>
          <a:lstStyle/>
          <a:p>
            <a:pPr algn="ctr"/>
            <a:r>
              <a:rPr lang="en-US" sz="8800" dirty="0">
                <a:latin typeface="Aptos Display" panose="020B0004020202020204" pitchFamily="34" charset="0"/>
              </a:rPr>
              <a:t>MATTHEW 19 : 4 - 6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0230DE-6CB3-9934-FBDA-08EFC4080BD3}"/>
              </a:ext>
            </a:extLst>
          </p:cNvPr>
          <p:cNvSpPr txBox="1"/>
          <p:nvPr/>
        </p:nvSpPr>
        <p:spPr>
          <a:xfrm>
            <a:off x="113511" y="3815255"/>
            <a:ext cx="11988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badi Extra Light" panose="020B0204020104020204" pitchFamily="34" charset="0"/>
              </a:rPr>
              <a:t>. . . leave father and mother . . .</a:t>
            </a:r>
          </a:p>
        </p:txBody>
      </p:sp>
      <p:pic>
        <p:nvPicPr>
          <p:cNvPr id="6" name="Graphic 5" descr="Open book outline">
            <a:extLst>
              <a:ext uri="{FF2B5EF4-FFF2-40B4-BE49-F238E27FC236}">
                <a16:creationId xmlns:a16="http://schemas.microsoft.com/office/drawing/2014/main" id="{5EAD6B3F-A60F-0949-0CEF-87623AF67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24015" y="4586189"/>
            <a:ext cx="1543970" cy="154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34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24E5F-90E4-BEE0-1D94-EEBFAEB79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11" y="2308072"/>
            <a:ext cx="11988099" cy="1406284"/>
          </a:xfrm>
        </p:spPr>
        <p:txBody>
          <a:bodyPr>
            <a:noAutofit/>
          </a:bodyPr>
          <a:lstStyle/>
          <a:p>
            <a:pPr algn="ctr"/>
            <a:r>
              <a:rPr lang="en-US" sz="8800" dirty="0">
                <a:latin typeface="Aptos Display" panose="020B0004020202020204" pitchFamily="34" charset="0"/>
              </a:rPr>
              <a:t>EPHESIANS 5 : 30 - 33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0230DE-6CB3-9934-FBDA-08EFC4080BD3}"/>
              </a:ext>
            </a:extLst>
          </p:cNvPr>
          <p:cNvSpPr txBox="1"/>
          <p:nvPr/>
        </p:nvSpPr>
        <p:spPr>
          <a:xfrm>
            <a:off x="113511" y="3815255"/>
            <a:ext cx="11988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badi Extra Light" panose="020B0204020104020204" pitchFamily="34" charset="0"/>
              </a:rPr>
              <a:t>. . . leave father . . .</a:t>
            </a:r>
          </a:p>
        </p:txBody>
      </p:sp>
      <p:pic>
        <p:nvPicPr>
          <p:cNvPr id="6" name="Graphic 5" descr="Open book outline">
            <a:extLst>
              <a:ext uri="{FF2B5EF4-FFF2-40B4-BE49-F238E27FC236}">
                <a16:creationId xmlns:a16="http://schemas.microsoft.com/office/drawing/2014/main" id="{5EAD6B3F-A60F-0949-0CEF-87623AF67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24015" y="4586189"/>
            <a:ext cx="1543970" cy="154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401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24E5F-90E4-BEE0-1D94-EEBFAEB79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11" y="2308072"/>
            <a:ext cx="11988099" cy="1406284"/>
          </a:xfrm>
        </p:spPr>
        <p:txBody>
          <a:bodyPr>
            <a:noAutofit/>
          </a:bodyPr>
          <a:lstStyle/>
          <a:p>
            <a:pPr algn="ctr"/>
            <a:r>
              <a:rPr lang="en-US" sz="8800" dirty="0">
                <a:latin typeface="Aptos Display" panose="020B0004020202020204" pitchFamily="34" charset="0"/>
              </a:rPr>
              <a:t>LUKE 15 : 11 - 12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0230DE-6CB3-9934-FBDA-08EFC4080BD3}"/>
              </a:ext>
            </a:extLst>
          </p:cNvPr>
          <p:cNvSpPr txBox="1"/>
          <p:nvPr/>
        </p:nvSpPr>
        <p:spPr>
          <a:xfrm>
            <a:off x="113511" y="3815255"/>
            <a:ext cx="11988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badi Extra Light" panose="020B0204020104020204" pitchFamily="34" charset="0"/>
              </a:rPr>
              <a:t>. . . prodigal son demands . . .</a:t>
            </a:r>
          </a:p>
        </p:txBody>
      </p:sp>
      <p:pic>
        <p:nvPicPr>
          <p:cNvPr id="6" name="Graphic 5" descr="Open book outline">
            <a:extLst>
              <a:ext uri="{FF2B5EF4-FFF2-40B4-BE49-F238E27FC236}">
                <a16:creationId xmlns:a16="http://schemas.microsoft.com/office/drawing/2014/main" id="{5EAD6B3F-A60F-0949-0CEF-87623AF67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24015" y="4586189"/>
            <a:ext cx="1543970" cy="154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893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24E5F-90E4-BEE0-1D94-EEBFAEB79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11" y="1453019"/>
            <a:ext cx="11988099" cy="4334005"/>
          </a:xfrm>
        </p:spPr>
        <p:txBody>
          <a:bodyPr>
            <a:noAutofit/>
          </a:bodyPr>
          <a:lstStyle/>
          <a:p>
            <a:pPr algn="ctr"/>
            <a:r>
              <a:rPr lang="en-US" sz="16600" b="1" dirty="0" err="1">
                <a:latin typeface="Aptos Display" panose="020B0004020202020204" pitchFamily="34" charset="0"/>
              </a:rPr>
              <a:t>Huiothesia</a:t>
            </a:r>
            <a:br>
              <a:rPr lang="en-US" sz="8800" dirty="0">
                <a:latin typeface="Aptos Display" panose="020B0004020202020204" pitchFamily="34" charset="0"/>
              </a:rPr>
            </a:br>
            <a:r>
              <a:rPr lang="en-US" sz="8800" dirty="0">
                <a:latin typeface="Aptos Display" panose="020B0004020202020204" pitchFamily="34" charset="0"/>
              </a:rPr>
              <a:t>"</a:t>
            </a:r>
            <a:r>
              <a:rPr lang="en-US" sz="8800" dirty="0" err="1">
                <a:latin typeface="Aptos Display" panose="020B0004020202020204" pitchFamily="34" charset="0"/>
              </a:rPr>
              <a:t>Hweo</a:t>
            </a:r>
            <a:r>
              <a:rPr lang="en-US" sz="8800" dirty="0">
                <a:latin typeface="Aptos Display" panose="020B0004020202020204" pitchFamily="34" charset="0"/>
              </a:rPr>
              <a:t>-they-see-uh"</a:t>
            </a:r>
          </a:p>
        </p:txBody>
      </p:sp>
    </p:spTree>
    <p:extLst>
      <p:ext uri="{BB962C8B-B14F-4D97-AF65-F5344CB8AC3E}">
        <p14:creationId xmlns:p14="http://schemas.microsoft.com/office/powerpoint/2010/main" val="2741860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oat on ice in the ocean&#10;&#10;Description automatically generated">
            <a:extLst>
              <a:ext uri="{FF2B5EF4-FFF2-40B4-BE49-F238E27FC236}">
                <a16:creationId xmlns:a16="http://schemas.microsoft.com/office/drawing/2014/main" id="{211C9D73-5DED-3948-2D3A-58401BC9CB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" t="17688" r="119" b="-16266"/>
          <a:stretch/>
        </p:blipFill>
        <p:spPr>
          <a:xfrm>
            <a:off x="33866" y="16934"/>
            <a:ext cx="12087058" cy="82132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A24E5F-90E4-BEE0-1D94-EEBFAEB79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076" y="331075"/>
            <a:ext cx="11152527" cy="1920802"/>
          </a:xfrm>
        </p:spPr>
        <p:txBody>
          <a:bodyPr>
            <a:noAutofit/>
          </a:bodyPr>
          <a:lstStyle/>
          <a:p>
            <a:r>
              <a:rPr lang="en-US" sz="13800" b="1" dirty="0">
                <a:solidFill>
                  <a:schemeClr val="bg1"/>
                </a:solidFill>
                <a:latin typeface="Abadi Extra Light" panose="020B0204020104020204" pitchFamily="34" charset="0"/>
              </a:rPr>
              <a:t>Ice Breakers</a:t>
            </a:r>
            <a:endParaRPr lang="en-US" sz="8000" dirty="0">
              <a:solidFill>
                <a:schemeClr val="bg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0E2D3F-E230-30FF-0909-03C3A11E639B}"/>
              </a:ext>
            </a:extLst>
          </p:cNvPr>
          <p:cNvSpPr txBox="1"/>
          <p:nvPr/>
        </p:nvSpPr>
        <p:spPr>
          <a:xfrm>
            <a:off x="331076" y="6194735"/>
            <a:ext cx="64431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DISCOVERINGTHEARCTIC.ORG</a:t>
            </a:r>
          </a:p>
        </p:txBody>
      </p:sp>
    </p:spTree>
    <p:extLst>
      <p:ext uri="{BB962C8B-B14F-4D97-AF65-F5344CB8AC3E}">
        <p14:creationId xmlns:p14="http://schemas.microsoft.com/office/powerpoint/2010/main" val="2700299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21C27DE-DAC6-465F-9DFE-0F34C32110D8}" vid="{FF5C57EB-A11D-4EF0-B271-AC86AB0C34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00-0000 Template_New</Template>
  <TotalTime>20</TotalTime>
  <Words>356</Words>
  <Application>Microsoft Office PowerPoint</Application>
  <PresentationFormat>Widescreen</PresentationFormat>
  <Paragraphs>34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Abadi</vt:lpstr>
      <vt:lpstr>Abadi Extra Light</vt:lpstr>
      <vt:lpstr>Aharoni</vt:lpstr>
      <vt:lpstr>Aptos Display</vt:lpstr>
      <vt:lpstr>Aptos ExtraBold</vt:lpstr>
      <vt:lpstr>Arial</vt:lpstr>
      <vt:lpstr>Calibri</vt:lpstr>
      <vt:lpstr>Calibri Light</vt:lpstr>
      <vt:lpstr>Office Theme</vt:lpstr>
      <vt:lpstr>  Family by God</vt:lpstr>
      <vt:lpstr>EXODUS 20 : 12</vt:lpstr>
      <vt:lpstr>Israel’s Attitude …</vt:lpstr>
      <vt:lpstr>EXODUS 20 : 12</vt:lpstr>
      <vt:lpstr>MATTHEW 19 : 4 - 6</vt:lpstr>
      <vt:lpstr>EPHESIANS 5 : 30 - 33</vt:lpstr>
      <vt:lpstr>LUKE 15 : 11 - 12</vt:lpstr>
      <vt:lpstr>Huiothesia "Hweo-they-see-uh"</vt:lpstr>
      <vt:lpstr>Ice Breakers</vt:lpstr>
      <vt:lpstr>PowerPoint Presentation</vt:lpstr>
      <vt:lpstr>Determination  without direction  is stubbornness.</vt:lpstr>
      <vt:lpstr>STUBBORNNESS Unreasonably or perversely unyielding (mulish).</vt:lpstr>
      <vt:lpstr>Determination  with direction  is perseverance.</vt:lpstr>
      <vt:lpstr>PERSEVERANCE Continued effort to do or achieve something despite difficulties, failure, or opposition.</vt:lpstr>
      <vt:lpstr>BLACKSMITH He takes the raw material, sees its potential, then treats it in a way that shapes it into its purpose. He has a vision first. Then he molds the metal to his vision.</vt:lpstr>
      <vt:lpstr>Every young man  IS  raw potential.</vt:lpstr>
      <vt:lpstr>ROMANS 8 : 19</vt:lpstr>
      <vt:lpstr>55-0227A The Position Of A Believer In Christ</vt:lpstr>
      <vt:lpstr>55-0227A The Position Of A Believer In Christ</vt:lpstr>
      <vt:lpstr>55-0227A The Position Of A Believer In Christ</vt:lpstr>
      <vt:lpstr>55-0227A The Position Of A Believer In Christ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Nathaniel Sias</dc:creator>
  <cp:lastModifiedBy>Nathaniel Sias</cp:lastModifiedBy>
  <cp:revision>1</cp:revision>
  <dcterms:created xsi:type="dcterms:W3CDTF">2024-09-29T14:08:06Z</dcterms:created>
  <dcterms:modified xsi:type="dcterms:W3CDTF">2024-09-29T14:29:01Z</dcterms:modified>
</cp:coreProperties>
</file>